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541C-D55B-434B-B16D-8C1AD480E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C0FBF-09BB-4EB4-A049-BFC49F4A5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438D9-C870-487B-B6EB-9BD38DFCB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62DEB-D965-470E-9511-73707E481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91E75-0B71-4297-96AD-4EE5C4FB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1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EBE0-1946-4C8E-AD53-865E1F35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56242-BAE2-425E-9997-14679DB69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1D5DD-81BF-4E1A-BD90-D67991727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22001-2E6D-453B-BC9D-F8E092DD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E3253-5416-4375-8F08-2ED9E67A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7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3B9237-C54E-411B-A456-B95367619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914E7-1196-4F96-BB15-C7479B52E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8157-1AEB-4EB4-BA35-AB35FB76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1B319-101E-4F16-9FD2-6CB7BB2A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99449-A621-479E-8BA0-2824EE79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39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E982-6A28-4673-AB50-ED1506BFC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3338E-064A-4F62-B810-C4EA58BED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87B9D-1310-4B0E-8BA9-DF88F102D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2C2B4-6275-4F34-8D43-64B876D5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76698-3E68-4B18-8C4E-FFE4F620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6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7610-FAB8-4F8B-8576-AD12E70F6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AA37-879F-4A9F-924F-A4509C713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56888-76FF-4366-9EB5-F28512968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03433-A299-43B1-BBEE-7C8FEFA9F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F9A6F-7E4A-4566-9EC1-53805D06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1196-F588-4C89-A24D-2CAAB643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8F81-21BB-438A-94C5-9C7692455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5F726-7EA6-4775-951F-6646C776D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2DF72-351E-49FB-B780-2FFCD597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111D9-3C31-478E-BB05-404DEBE6C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3CF36-4FD6-446D-9400-FC304B62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5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4436-9F7C-4992-B68C-824F4BBE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024A-135E-4327-A51F-574E51773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D621E-78CB-454E-951D-C51ADF0D9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ACEEEF-BF06-4FBE-9BFF-9AD688F64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6C096-17B7-4A85-9E67-1CD539EDD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4555E5-7584-4A2C-A95F-21FEE0DF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31F3E-E2BF-4114-9979-14EC09143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7EE5C-9A25-4CFD-89D6-44BE608E0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9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08F6-30AB-40FB-A777-DF7D693C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53D716-BB0A-4790-A82A-F5BC5AAB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FC8E8-70EC-4916-A866-A4A3F64A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C6FCA-4CB9-432F-B589-348A049C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69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5DA9E-80E9-4132-B0DF-388E7DF8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08DC6-FFF3-40E2-B626-C1E70B8A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4392E-09FE-45E1-B06B-E5063D2E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12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959E-46C3-4346-A3BA-1BBB3B2E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FFEAB-38C9-4EA7-AC3F-92B9DE91A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2AF7A-60A0-44BB-9E77-E57665CFD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00A79-EBC1-4A5B-B67B-60F90B03A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D7836-FA22-4BFC-B5DC-57AF9901A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91036-07EE-4CC8-9972-1F8152EA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8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8E88-9FDC-4954-A886-AA1630A4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0C4655-11E8-4D30-A30F-DC2B137F8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BCF70-58A7-4AC6-AE2B-AE91814DA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9D069-37B3-4919-BC47-99ED57DFB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91C15-30CC-498D-8B19-31190F73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016B6-EF8F-4961-A318-BCB7C6E7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12D0B1-DCE8-4790-A037-B964166DC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77A35-D650-47BE-9408-FB6D11220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EEAFA-7C41-4E57-A663-9904BC8B7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6D3A8-7F4F-41A6-AFA4-30449CD8373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7ECF1-BF72-4853-8E84-1106BBADF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72FE7-B1D8-4B00-B423-EABA3FED0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A398F-9DF1-4926-9C2D-11A38ED3F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6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CF41C-FAA5-4E93-9F26-4EC40365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66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F2EB-03FA-4E88-B8C2-8BEF38F04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77EA6-0FBD-4A93-A298-15B9C5C8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CD07A-AB33-4EF3-BCC6-6668927DF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4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F407-2982-43E3-9D74-CCF5062F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4B5A-39A2-4F8D-9EF6-7C8D5A9A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83955-2998-437E-A08B-75354119E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3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0489-CB0D-4FCA-A911-2A90E2FF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7062-D645-46CC-97D2-18232F1B4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E83C8-9FCE-4AC7-B432-A1520916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7B64-6FAC-46DA-AE97-B66A63DD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B77FA-F1C7-499E-896B-9B9704A10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2F454-B872-46BA-BE02-DEAC390A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6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CF14-00FC-4AD9-971D-E00D9589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BD8FC-AC09-4FD8-9220-19948207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E33D2-AA1F-458D-A9C7-15C824EF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7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55E2-684F-4F31-A6E1-5D0B45B3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8DC4-F43E-41A6-ABDF-F83DCD028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9332E-2C0D-4A2C-92C3-18E7AF69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1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4DCB-A5A5-470F-A846-47B7AD3A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0946D-0A79-40CB-9B1D-76CE67DAC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446A-BEE7-4D10-B651-BBD42BE09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39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FE98-941B-48AE-AB13-A54DDFC5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171D8-C40B-4A6B-BEA7-FABC1684A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1E91E-2CAA-47A1-B462-448DC92F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2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D0DA-3AA7-49F4-8EFB-587CDADA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BB472-A83A-41E7-B436-CA854D0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832ED-59F6-47B3-8EDC-29CE80B16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4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71E0-4493-47D3-84AF-43D4ADA4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DE41-F658-4F14-BFD4-97FC3768B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869B9-2709-4678-81EA-AF14033F3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08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4889-E13C-4107-B406-D79AC7F5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0AD46-F489-4AFD-9FC5-A48EC304C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5CE64-4EE6-4D1B-AE77-F826BA93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28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3D464-805B-4F9E-89BC-56A8995E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C0FD-C241-4911-9B2F-BC019D7EC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CFAE0-7EAD-4071-8555-21EF805E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01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0684-1579-4647-AC46-3DA21FC5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8300E-B3FB-4019-852A-A0D003E6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A2410-4D9E-413F-B5AD-3A220CD8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4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5559-11EF-4A0E-AA41-A2A734C20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DC84F-C7F0-43B4-8F41-6DE98838F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8DC60-99B1-40E1-A56F-BDFC6269A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91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B63E-FC22-4BAF-92B5-B1C83C61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689F3-3DFC-4443-8765-A1B52866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5B179-E5B0-4661-B730-C7191796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93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02D7-6E11-4DF5-9A05-ADCEAA22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DA9AD-C9BB-4CCE-98B0-85B82621B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165BC-5EF4-4C96-B489-37295CA16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1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11A5-208B-479C-976C-5F333780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632E3-FB80-4BF3-823C-A5EFB94E1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41935-28B7-4903-A925-59FE9733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39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4AB8-AC1D-453C-B97F-6481AF92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A6AF4-CB94-4A5D-BCC9-CDC8E510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2ACF6-7FD6-482B-B935-5A68BE20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25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320C-9496-4568-B320-F4988718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D997E-2DB4-43FC-B783-88086D8D4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0FECA-CDFB-4748-81E2-A8537510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88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EFCF-5165-435D-B03A-8A07FB2E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27CD-47A7-43CA-AD2E-65E920E59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91BED-8455-45A1-A4B9-F69BAC3DF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30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E54D-FBC2-40B9-A383-7EE8AC7D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6295-6C03-4F8B-BF1F-A8BE49EE0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9C563-4BB2-4C9E-BDC3-C4684BED5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51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7A8B9-F184-4A3F-B92B-9973D58F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AF8D5-DC37-4B98-9342-1EE9CCA5F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CB34E-EAA9-479E-9586-7687DA52F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41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E624-1E44-4ACF-8699-44D79C18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D794-193C-4D2A-8846-2355D3AD8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80CE6-1285-441D-AD2F-2A42E4BAA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44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489E9-0BCF-4564-9282-5A4BE292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74487-C09D-4716-B1C8-BBFF6CCA0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5E2E1-F670-4BD0-8C32-87C849865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14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B909-D5EF-4EC5-AF87-E2BD33BC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50463-018B-4AEA-B220-9C3F57CC3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22E7C-23EC-4E62-8CDC-8CF8A961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4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B503-C32E-4E9C-83AE-7D7E0C9A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A0F12-3B21-4EEC-B7B4-C19B59019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D89CB-607A-43F8-A1DD-FDA9B9CA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40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CF18-E25F-4A1F-B2F0-3A2068EF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FF5FD-B60A-49CD-AFE0-FB71DB202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06001-0BBB-4F0A-AE43-8C893799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06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7E46-97A4-44CD-A996-A2D32E1A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1989C-3FB7-4538-AF72-BC1E6EC23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3BAAF-7768-4C15-B952-B928AF9A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83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79CC-C80A-43FF-9F6C-033CD9C5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D282B-EF80-4AB8-A7B3-E271A8136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9453B-19F5-4D62-A1AB-13988640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62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362-5E50-4620-BCDC-ECE0B177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D4C1-86CC-4D83-BB0A-67B417F4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71892-8B1E-419B-99AA-A613C30F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74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CAC1-591B-42F1-8C41-11EF451C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9866-ACD0-4050-A94C-C846C3BA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D564C-8827-41CA-AFEE-7C61762C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9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0C6A4-E62F-40DB-BE91-C22F7491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F00F0-BB76-4DDC-9AB1-1F598C58E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75272-DF33-4FEE-A2B4-ACD6E6FD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9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2C64-DEB0-4BED-8A5F-1FAA778F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1478E-2EFC-4F64-A53D-D5F634D35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65964-826D-4C82-954E-CE9637E09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26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D574-DA0F-432D-9981-1A0F755B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8B636-D805-4780-87FE-5468A8582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29CCE-DDA3-4FD7-9F40-651594C5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01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957F-7BD9-4E83-A080-0C3089B8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EFC1-9EF1-4A0B-9498-B0A5A84F6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9F23D-E5EE-4C7E-A497-56192ACE1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79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2850-4288-412F-86A5-FF5DD818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B89A1-6C40-4998-B237-DA68E031E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7D2A7-9BBD-4108-9C81-B8DE409A1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60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B8DE-C381-419B-8B92-5B2E2673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66B6A-5DFD-40B3-B44B-C3F5B0B41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15A2C-1472-43D8-94A1-64104A13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9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D089-F44B-4CD4-AA45-F1730D41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74008-CD9D-4EBD-8FAF-3A837846E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C1498-25A0-4A54-8CCD-112AB953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34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166C-F6D4-4562-A801-62B4ECAE3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45934-58B0-4D99-904D-4D99AE186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68317-69AA-4B15-89BD-EBBF2897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24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653B-D980-43EE-95F1-5AC89CB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151E0-D56D-4E6E-A8BE-51A064B0F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D2F5E-A6E3-46E3-98DB-EA26063C4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53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16F25-2BF4-4D46-8B65-C61673F4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5A0BC-BA65-433F-99FE-C5225A481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20257-2722-4866-9171-647A4E25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5E34E-1F18-4A6F-9B89-A36B4615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6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EA395-58C1-403D-96BB-51A0163C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1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62D2-9602-4CAF-BF48-D84BAE46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27C1-7631-4BAD-B233-5303BDC5E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59612-F011-4072-894A-1315B772A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65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7DE4C9-1C03-4DB4-96A0-ECB81E96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46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ED29C-2FE9-409B-97F4-436432B4D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618A3-9B57-4117-B32C-B8EC1DA2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7408-AD06-4B95-9C73-D9744571E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09FD1-260C-4B4E-A0E7-1B4307BD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31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1406-C1A9-48B2-B236-D898A87A1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AA9A8-678A-4A37-BD4C-AE1B86C2D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F0452-0451-4F16-8CF5-477D83C6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71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692E-FCB1-429D-92BB-56F759F1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753F4-7F87-4CB9-8341-603F22056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F1DAF-25BA-4C18-A6AD-56D6DFB2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72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48D5-2BC3-4751-9C2C-8D82C499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AC766-8186-4BCC-9A0B-434F7EC3D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F8E77-BA63-483E-8235-B31997603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9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Aninda</dc:creator>
  <cp:lastModifiedBy>Aninda</cp:lastModifiedBy>
  <cp:revision>7</cp:revision>
  <dcterms:created xsi:type="dcterms:W3CDTF">2021-01-12T18:04:03Z</dcterms:created>
  <dcterms:modified xsi:type="dcterms:W3CDTF">2021-01-12T18:38:05Z</dcterms:modified>
</cp:coreProperties>
</file>